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handoutMasterIdLst>
    <p:handoutMasterId r:id="rId26"/>
  </p:handoutMasterIdLst>
  <p:sldIdLst>
    <p:sldId id="669" r:id="rId2"/>
    <p:sldId id="670" r:id="rId3"/>
    <p:sldId id="671" r:id="rId4"/>
    <p:sldId id="672" r:id="rId5"/>
    <p:sldId id="673" r:id="rId6"/>
    <p:sldId id="674" r:id="rId7"/>
    <p:sldId id="675" r:id="rId8"/>
    <p:sldId id="676" r:id="rId9"/>
    <p:sldId id="677" r:id="rId10"/>
    <p:sldId id="678" r:id="rId11"/>
    <p:sldId id="679" r:id="rId12"/>
    <p:sldId id="680" r:id="rId13"/>
    <p:sldId id="681" r:id="rId14"/>
    <p:sldId id="682" r:id="rId15"/>
    <p:sldId id="684" r:id="rId16"/>
    <p:sldId id="685" r:id="rId17"/>
    <p:sldId id="686" r:id="rId18"/>
    <p:sldId id="1460" r:id="rId19"/>
    <p:sldId id="1968" r:id="rId20"/>
    <p:sldId id="1969" r:id="rId21"/>
    <p:sldId id="1973" r:id="rId22"/>
    <p:sldId id="1966" r:id="rId23"/>
    <p:sldId id="687" r:id="rId24"/>
  </p:sldIdLst>
  <p:sldSz cx="9144000" cy="6858000" type="screen4x3"/>
  <p:notesSz cx="6743700" cy="9893300"/>
  <p:defaultTextStyle>
    <a:defPPr>
      <a:defRPr lang="en-GB"/>
    </a:defPPr>
    <a:lvl1pPr algn="l" rtl="0" eaLnBrk="0" fontAlgn="base" hangingPunct="0">
      <a:spcBef>
        <a:spcPct val="0"/>
      </a:spcBef>
      <a:spcAft>
        <a:spcPct val="0"/>
      </a:spcAft>
      <a:defRPr sz="28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8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8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8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8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288A15E-06D7-45F5-888C-5D5C7C596D3F}" v="2" dt="2023-05-15T14:01:52.28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96"/>
    <p:restoredTop sz="89016"/>
  </p:normalViewPr>
  <p:slideViewPr>
    <p:cSldViewPr snapToGrid="0">
      <p:cViewPr varScale="1">
        <p:scale>
          <a:sx n="57" d="100"/>
          <a:sy n="57" d="100"/>
        </p:scale>
        <p:origin x="1732" y="4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51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d Baker" userId="a05e8396-b309-4a6c-88e2-347222cccd73" providerId="ADAL" clId="{3288A15E-06D7-45F5-888C-5D5C7C596D3F}"/>
    <pc:docChg chg="custSel modSld">
      <pc:chgData name="Ed Baker" userId="a05e8396-b309-4a6c-88e2-347222cccd73" providerId="ADAL" clId="{3288A15E-06D7-45F5-888C-5D5C7C596D3F}" dt="2023-05-15T14:01:52.286" v="6"/>
      <pc:docMkLst>
        <pc:docMk/>
      </pc:docMkLst>
      <pc:sldChg chg="modSp mod">
        <pc:chgData name="Ed Baker" userId="a05e8396-b309-4a6c-88e2-347222cccd73" providerId="ADAL" clId="{3288A15E-06D7-45F5-888C-5D5C7C596D3F}" dt="2023-05-15T14:01:32.551" v="4" actId="1076"/>
        <pc:sldMkLst>
          <pc:docMk/>
          <pc:sldMk cId="0" sldId="675"/>
        </pc:sldMkLst>
        <pc:spChg chg="mod">
          <ac:chgData name="Ed Baker" userId="a05e8396-b309-4a6c-88e2-347222cccd73" providerId="ADAL" clId="{3288A15E-06D7-45F5-888C-5D5C7C596D3F}" dt="2023-05-15T14:01:32.551" v="4" actId="1076"/>
          <ac:spMkLst>
            <pc:docMk/>
            <pc:sldMk cId="0" sldId="675"/>
            <ac:spMk id="5" creationId="{0E0622CB-137D-394E-87C6-7F6457EDB791}"/>
          </ac:spMkLst>
        </pc:spChg>
        <pc:spChg chg="mod">
          <ac:chgData name="Ed Baker" userId="a05e8396-b309-4a6c-88e2-347222cccd73" providerId="ADAL" clId="{3288A15E-06D7-45F5-888C-5D5C7C596D3F}" dt="2023-05-15T14:01:28.520" v="3" actId="1076"/>
          <ac:spMkLst>
            <pc:docMk/>
            <pc:sldMk cId="0" sldId="675"/>
            <ac:spMk id="145409" creationId="{9464618A-B71A-10E8-E39F-0614C898C2E5}"/>
          </ac:spMkLst>
        </pc:spChg>
      </pc:sldChg>
      <pc:sldChg chg="addSp delSp modSp mod">
        <pc:chgData name="Ed Baker" userId="a05e8396-b309-4a6c-88e2-347222cccd73" providerId="ADAL" clId="{3288A15E-06D7-45F5-888C-5D5C7C596D3F}" dt="2023-05-15T14:01:52.286" v="6"/>
        <pc:sldMkLst>
          <pc:docMk/>
          <pc:sldMk cId="0" sldId="676"/>
        </pc:sldMkLst>
        <pc:spChg chg="add mod">
          <ac:chgData name="Ed Baker" userId="a05e8396-b309-4a6c-88e2-347222cccd73" providerId="ADAL" clId="{3288A15E-06D7-45F5-888C-5D5C7C596D3F}" dt="2023-05-15T14:01:52.286" v="6"/>
          <ac:spMkLst>
            <pc:docMk/>
            <pc:sldMk cId="0" sldId="676"/>
            <ac:spMk id="2" creationId="{5AEEFDF3-4536-9581-8B10-2D794B705161}"/>
          </ac:spMkLst>
        </pc:spChg>
        <pc:spChg chg="del">
          <ac:chgData name="Ed Baker" userId="a05e8396-b309-4a6c-88e2-347222cccd73" providerId="ADAL" clId="{3288A15E-06D7-45F5-888C-5D5C7C596D3F}" dt="2023-05-15T14:01:51.659" v="5" actId="478"/>
          <ac:spMkLst>
            <pc:docMk/>
            <pc:sldMk cId="0" sldId="676"/>
            <ac:spMk id="5" creationId="{91DC3369-3529-BDEE-10AA-86C77641FFF4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>
            <a:extLst>
              <a:ext uri="{FF2B5EF4-FFF2-40B4-BE49-F238E27FC236}">
                <a16:creationId xmlns:a16="http://schemas.microsoft.com/office/drawing/2014/main" id="{8EB33FEF-760D-0318-5339-7B24DDBF628B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21000" cy="4953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Times New Roman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8435" name="Rectangle 3">
            <a:extLst>
              <a:ext uri="{FF2B5EF4-FFF2-40B4-BE49-F238E27FC236}">
                <a16:creationId xmlns:a16="http://schemas.microsoft.com/office/drawing/2014/main" id="{BCCC3987-67C0-17C4-061D-997A4DC1696B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22700" y="0"/>
            <a:ext cx="2921000" cy="4953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Times New Roman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8436" name="Rectangle 4">
            <a:extLst>
              <a:ext uri="{FF2B5EF4-FFF2-40B4-BE49-F238E27FC236}">
                <a16:creationId xmlns:a16="http://schemas.microsoft.com/office/drawing/2014/main" id="{224CD25B-2FAD-F361-1CA6-2A073FA3D35E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398000"/>
            <a:ext cx="2921000" cy="4953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Times New Roman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8437" name="Rectangle 5">
            <a:extLst>
              <a:ext uri="{FF2B5EF4-FFF2-40B4-BE49-F238E27FC236}">
                <a16:creationId xmlns:a16="http://schemas.microsoft.com/office/drawing/2014/main" id="{BDAEF68B-33A9-1081-4EA1-1FC46EBE6BC5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22700" y="9398000"/>
            <a:ext cx="2921000" cy="4953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</a:lstStyle>
          <a:p>
            <a:pPr>
              <a:defRPr/>
            </a:pPr>
            <a:fld id="{3F584437-398C-4F58-943B-06334A5C963E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6" name="Rectangle 2">
            <a:extLst>
              <a:ext uri="{FF2B5EF4-FFF2-40B4-BE49-F238E27FC236}">
                <a16:creationId xmlns:a16="http://schemas.microsoft.com/office/drawing/2014/main" id="{91D7F09C-6721-EDC1-7707-73C92050EE39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895600" cy="5334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5827" name="Rectangle 3">
            <a:extLst>
              <a:ext uri="{FF2B5EF4-FFF2-40B4-BE49-F238E27FC236}">
                <a16:creationId xmlns:a16="http://schemas.microsoft.com/office/drawing/2014/main" id="{2AA999BC-2A66-DD1F-FBE3-8150465FF30B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10000" y="0"/>
            <a:ext cx="2895600" cy="5334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316" name="Rectangle 4">
            <a:extLst>
              <a:ext uri="{FF2B5EF4-FFF2-40B4-BE49-F238E27FC236}">
                <a16:creationId xmlns:a16="http://schemas.microsoft.com/office/drawing/2014/main" id="{B60E2555-665F-722A-4A8C-915F5179A96A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52500" y="762000"/>
            <a:ext cx="4876800" cy="36576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5829" name="Rectangle 5">
            <a:extLst>
              <a:ext uri="{FF2B5EF4-FFF2-40B4-BE49-F238E27FC236}">
                <a16:creationId xmlns:a16="http://schemas.microsoft.com/office/drawing/2014/main" id="{BF69FAD5-5867-BBE4-9B63-83B93E4F71AF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724400"/>
            <a:ext cx="4953000" cy="44196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05830" name="Rectangle 6">
            <a:extLst>
              <a:ext uri="{FF2B5EF4-FFF2-40B4-BE49-F238E27FC236}">
                <a16:creationId xmlns:a16="http://schemas.microsoft.com/office/drawing/2014/main" id="{DA585F70-666E-96A5-807D-ED463F2DA3BA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372600"/>
            <a:ext cx="2895600" cy="5334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5831" name="Rectangle 7">
            <a:extLst>
              <a:ext uri="{FF2B5EF4-FFF2-40B4-BE49-F238E27FC236}">
                <a16:creationId xmlns:a16="http://schemas.microsoft.com/office/drawing/2014/main" id="{EBF7016B-F48D-36F9-4BB0-F2E03F03DCB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10000" y="9372600"/>
            <a:ext cx="2895600" cy="5334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ea typeface="ＭＳ Ｐゴシック" panose="020B0600070205080204" pitchFamily="34" charset="-128"/>
              </a:defRPr>
            </a:lvl1pPr>
          </a:lstStyle>
          <a:p>
            <a:pPr>
              <a:defRPr/>
            </a:pPr>
            <a:fld id="{C24D97AD-8DEB-46F9-B802-59E6F882DC7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anose="020B0600070205080204" pitchFamily="34" charset="-128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anose="020B0600070205080204" pitchFamily="34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1" name="Slide Image Placeholder 1">
            <a:extLst>
              <a:ext uri="{FF2B5EF4-FFF2-40B4-BE49-F238E27FC236}">
                <a16:creationId xmlns:a16="http://schemas.microsoft.com/office/drawing/2014/main" id="{536B484B-81BA-00DF-3B63-FB1FFFACF4B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8242" name="Notes Placeholder 2">
            <a:extLst>
              <a:ext uri="{FF2B5EF4-FFF2-40B4-BE49-F238E27FC236}">
                <a16:creationId xmlns:a16="http://schemas.microsoft.com/office/drawing/2014/main" id="{2047FF07-DBB5-B205-D2BE-DB9AAB253A4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38243" name="Slide Number Placeholder 3">
            <a:extLst>
              <a:ext uri="{FF2B5EF4-FFF2-40B4-BE49-F238E27FC236}">
                <a16:creationId xmlns:a16="http://schemas.microsoft.com/office/drawing/2014/main" id="{9B37DAA4-C898-2867-5677-79D0C1536E1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1E7F6438-1F9B-4AC6-A142-3620CCF3FDD4}" type="slidenum">
              <a:rPr lang="en-US" altLang="en-US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1</a:t>
            </a:fld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69" name="Slide Image Placeholder 1">
            <a:extLst>
              <a:ext uri="{FF2B5EF4-FFF2-40B4-BE49-F238E27FC236}">
                <a16:creationId xmlns:a16="http://schemas.microsoft.com/office/drawing/2014/main" id="{DEACCE59-6618-B2A3-128C-379A2053DEF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0770" name="Notes Placeholder 2">
            <a:extLst>
              <a:ext uri="{FF2B5EF4-FFF2-40B4-BE49-F238E27FC236}">
                <a16:creationId xmlns:a16="http://schemas.microsoft.com/office/drawing/2014/main" id="{C1EE1B73-CA76-43C9-8D4B-F4826352686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60771" name="Slide Number Placeholder 3">
            <a:extLst>
              <a:ext uri="{FF2B5EF4-FFF2-40B4-BE49-F238E27FC236}">
                <a16:creationId xmlns:a16="http://schemas.microsoft.com/office/drawing/2014/main" id="{BB4D6370-97BB-12AC-CD1B-2304BED05E7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AB10BACF-C581-4E7C-8CDC-8F3676F2AB0B}" type="slidenum">
              <a:rPr lang="en-US" altLang="en-US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14</a:t>
            </a:fld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5" name="Slide Image Placeholder 1">
            <a:extLst>
              <a:ext uri="{FF2B5EF4-FFF2-40B4-BE49-F238E27FC236}">
                <a16:creationId xmlns:a16="http://schemas.microsoft.com/office/drawing/2014/main" id="{225D2402-E213-88B7-3A09-680B92C99CA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4866" name="Notes Placeholder 2">
            <a:extLst>
              <a:ext uri="{FF2B5EF4-FFF2-40B4-BE49-F238E27FC236}">
                <a16:creationId xmlns:a16="http://schemas.microsoft.com/office/drawing/2014/main" id="{F53627F3-96C4-2CD6-5213-D4C3DC5EC4A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64867" name="Slide Number Placeholder 3">
            <a:extLst>
              <a:ext uri="{FF2B5EF4-FFF2-40B4-BE49-F238E27FC236}">
                <a16:creationId xmlns:a16="http://schemas.microsoft.com/office/drawing/2014/main" id="{8B7730D7-A622-5F78-31D6-8D4B1047D42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4E7B8E62-AE71-4C0F-B067-FDB5D6BC9601}" type="slidenum">
              <a:rPr lang="en-US" altLang="en-US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15</a:t>
            </a:fld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3" name="Slide Image Placeholder 1">
            <a:extLst>
              <a:ext uri="{FF2B5EF4-FFF2-40B4-BE49-F238E27FC236}">
                <a16:creationId xmlns:a16="http://schemas.microsoft.com/office/drawing/2014/main" id="{71AEF6AC-62F6-A8AD-8400-16E53E8E2C0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6914" name="Notes Placeholder 2">
            <a:extLst>
              <a:ext uri="{FF2B5EF4-FFF2-40B4-BE49-F238E27FC236}">
                <a16:creationId xmlns:a16="http://schemas.microsoft.com/office/drawing/2014/main" id="{9D6B842B-269E-4995-A880-BB9A9DBEDC7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66915" name="Slide Number Placeholder 3">
            <a:extLst>
              <a:ext uri="{FF2B5EF4-FFF2-40B4-BE49-F238E27FC236}">
                <a16:creationId xmlns:a16="http://schemas.microsoft.com/office/drawing/2014/main" id="{F8AA5158-7EA5-677A-B9A2-99112BD41B4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B52424E0-5D98-4FD6-845F-94DE75827EE0}" type="slidenum">
              <a:rPr lang="en-US" altLang="en-US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16</a:t>
            </a:fld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1" name="Slide Image Placeholder 1">
            <a:extLst>
              <a:ext uri="{FF2B5EF4-FFF2-40B4-BE49-F238E27FC236}">
                <a16:creationId xmlns:a16="http://schemas.microsoft.com/office/drawing/2014/main" id="{496FC4CD-E6D0-319D-CCAE-DE0EA8C8853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8962" name="Notes Placeholder 2">
            <a:extLst>
              <a:ext uri="{FF2B5EF4-FFF2-40B4-BE49-F238E27FC236}">
                <a16:creationId xmlns:a16="http://schemas.microsoft.com/office/drawing/2014/main" id="{4388A1DF-B82A-F276-86F1-F398F713B3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68963" name="Slide Number Placeholder 3">
            <a:extLst>
              <a:ext uri="{FF2B5EF4-FFF2-40B4-BE49-F238E27FC236}">
                <a16:creationId xmlns:a16="http://schemas.microsoft.com/office/drawing/2014/main" id="{128DE33E-8297-013B-43AF-735267251E0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E124174E-56F3-4E75-8B50-9659F95FAAB9}" type="slidenum">
              <a:rPr lang="en-US" altLang="en-US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17</a:t>
            </a:fld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BD8235-C649-124B-BDD7-0A10A252A98C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55101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09" name="Slide Image Placeholder 1">
            <a:extLst>
              <a:ext uri="{FF2B5EF4-FFF2-40B4-BE49-F238E27FC236}">
                <a16:creationId xmlns:a16="http://schemas.microsoft.com/office/drawing/2014/main" id="{AF56938E-1EF7-D859-994F-473131ACF7A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1010" name="Notes Placeholder 2">
            <a:extLst>
              <a:ext uri="{FF2B5EF4-FFF2-40B4-BE49-F238E27FC236}">
                <a16:creationId xmlns:a16="http://schemas.microsoft.com/office/drawing/2014/main" id="{FCBAA5A9-8C91-4A68-1F95-60C0531016A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71011" name="Slide Number Placeholder 3">
            <a:extLst>
              <a:ext uri="{FF2B5EF4-FFF2-40B4-BE49-F238E27FC236}">
                <a16:creationId xmlns:a16="http://schemas.microsoft.com/office/drawing/2014/main" id="{F2D5584E-8161-6878-AC0A-588D6AD3A50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F0319056-F6CF-4E42-B096-37E655F6CDDE}" type="slidenum">
              <a:rPr lang="en-US" altLang="en-US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23</a:t>
            </a:fld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5" name="Slide Image Placeholder 1">
            <a:extLst>
              <a:ext uri="{FF2B5EF4-FFF2-40B4-BE49-F238E27FC236}">
                <a16:creationId xmlns:a16="http://schemas.microsoft.com/office/drawing/2014/main" id="{B6EC6813-21A6-B4EC-19BC-757AC650133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4386" name="Notes Placeholder 2">
            <a:extLst>
              <a:ext uri="{FF2B5EF4-FFF2-40B4-BE49-F238E27FC236}">
                <a16:creationId xmlns:a16="http://schemas.microsoft.com/office/drawing/2014/main" id="{7F1214D0-C5AC-31F2-B304-8B907BDDFE4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44387" name="Slide Number Placeholder 3">
            <a:extLst>
              <a:ext uri="{FF2B5EF4-FFF2-40B4-BE49-F238E27FC236}">
                <a16:creationId xmlns:a16="http://schemas.microsoft.com/office/drawing/2014/main" id="{10694C4A-2BF9-81CE-8484-8B36403F0E3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60F75749-A27E-4131-A08E-4E665AD21252}" type="slidenum">
              <a:rPr lang="en-US" altLang="en-US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6</a:t>
            </a:fld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3" name="Slide Image Placeholder 1">
            <a:extLst>
              <a:ext uri="{FF2B5EF4-FFF2-40B4-BE49-F238E27FC236}">
                <a16:creationId xmlns:a16="http://schemas.microsoft.com/office/drawing/2014/main" id="{B3C6426E-6965-93D3-AA58-A3AF34BABA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6434" name="Notes Placeholder 2">
            <a:extLst>
              <a:ext uri="{FF2B5EF4-FFF2-40B4-BE49-F238E27FC236}">
                <a16:creationId xmlns:a16="http://schemas.microsoft.com/office/drawing/2014/main" id="{CFF44C7F-4E7F-5151-05F2-3D296A007E1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46435" name="Slide Number Placeholder 3">
            <a:extLst>
              <a:ext uri="{FF2B5EF4-FFF2-40B4-BE49-F238E27FC236}">
                <a16:creationId xmlns:a16="http://schemas.microsoft.com/office/drawing/2014/main" id="{EE8F8B4E-220C-ABC7-EA57-145D4D23C21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ABFE9CDB-ACBA-467B-8549-6279F68DFEDD}" type="slidenum">
              <a:rPr lang="en-US" altLang="en-US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7</a:t>
            </a:fld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1" name="Slide Image Placeholder 1">
            <a:extLst>
              <a:ext uri="{FF2B5EF4-FFF2-40B4-BE49-F238E27FC236}">
                <a16:creationId xmlns:a16="http://schemas.microsoft.com/office/drawing/2014/main" id="{9AAB56CA-8C46-AA2C-5E87-816BBD76678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8482" name="Notes Placeholder 2">
            <a:extLst>
              <a:ext uri="{FF2B5EF4-FFF2-40B4-BE49-F238E27FC236}">
                <a16:creationId xmlns:a16="http://schemas.microsoft.com/office/drawing/2014/main" id="{03BD6B27-8102-FDB4-F5D2-1A18A50AB67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48483" name="Slide Number Placeholder 3">
            <a:extLst>
              <a:ext uri="{FF2B5EF4-FFF2-40B4-BE49-F238E27FC236}">
                <a16:creationId xmlns:a16="http://schemas.microsoft.com/office/drawing/2014/main" id="{23A7C852-9B63-8A00-6930-3D667D3195E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88D6A81B-ADC6-4061-BE66-6105857ABC50}" type="slidenum">
              <a:rPr lang="en-US" altLang="en-US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8</a:t>
            </a:fld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29" name="Slide Image Placeholder 1">
            <a:extLst>
              <a:ext uri="{FF2B5EF4-FFF2-40B4-BE49-F238E27FC236}">
                <a16:creationId xmlns:a16="http://schemas.microsoft.com/office/drawing/2014/main" id="{3E29FB49-A74A-352E-FABF-4EC4609210A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0530" name="Notes Placeholder 2">
            <a:extLst>
              <a:ext uri="{FF2B5EF4-FFF2-40B4-BE49-F238E27FC236}">
                <a16:creationId xmlns:a16="http://schemas.microsoft.com/office/drawing/2014/main" id="{174D0D91-C5F0-BC13-2A06-AB307976F23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50531" name="Slide Number Placeholder 3">
            <a:extLst>
              <a:ext uri="{FF2B5EF4-FFF2-40B4-BE49-F238E27FC236}">
                <a16:creationId xmlns:a16="http://schemas.microsoft.com/office/drawing/2014/main" id="{9B1A99FF-A196-F4C3-BB36-C2C563EC66E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17AE895A-267B-4A35-B0E1-FA77009DE0FF}" type="slidenum">
              <a:rPr lang="en-US" altLang="en-US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9</a:t>
            </a:fld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7" name="Slide Image Placeholder 1">
            <a:extLst>
              <a:ext uri="{FF2B5EF4-FFF2-40B4-BE49-F238E27FC236}">
                <a16:creationId xmlns:a16="http://schemas.microsoft.com/office/drawing/2014/main" id="{D9F71060-25A8-DE0E-71DE-AAA158AD172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2578" name="Notes Placeholder 2">
            <a:extLst>
              <a:ext uri="{FF2B5EF4-FFF2-40B4-BE49-F238E27FC236}">
                <a16:creationId xmlns:a16="http://schemas.microsoft.com/office/drawing/2014/main" id="{EE1DB8C8-6413-1CAA-1625-3CD5BB025FE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52579" name="Slide Number Placeholder 3">
            <a:extLst>
              <a:ext uri="{FF2B5EF4-FFF2-40B4-BE49-F238E27FC236}">
                <a16:creationId xmlns:a16="http://schemas.microsoft.com/office/drawing/2014/main" id="{143C8D5C-AB46-ACFB-E01E-8DF7D13417B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9296AED3-09D4-456F-9DB6-CAC9970183D2}" type="slidenum">
              <a:rPr lang="en-US" altLang="en-US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10</a:t>
            </a:fld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5" name="Slide Image Placeholder 1">
            <a:extLst>
              <a:ext uri="{FF2B5EF4-FFF2-40B4-BE49-F238E27FC236}">
                <a16:creationId xmlns:a16="http://schemas.microsoft.com/office/drawing/2014/main" id="{A60C16F7-2A20-F937-E773-5B6FF2F8C73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4626" name="Notes Placeholder 2">
            <a:extLst>
              <a:ext uri="{FF2B5EF4-FFF2-40B4-BE49-F238E27FC236}">
                <a16:creationId xmlns:a16="http://schemas.microsoft.com/office/drawing/2014/main" id="{83F2BDDF-4DF0-90B6-F383-8D5031F4F1D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54627" name="Slide Number Placeholder 3">
            <a:extLst>
              <a:ext uri="{FF2B5EF4-FFF2-40B4-BE49-F238E27FC236}">
                <a16:creationId xmlns:a16="http://schemas.microsoft.com/office/drawing/2014/main" id="{09A67D73-0655-4E78-8178-1DA3E7ACE2A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49DDE5C0-7956-482B-B288-C5E7B17873E1}" type="slidenum">
              <a:rPr lang="en-US" altLang="en-US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11</a:t>
            </a:fld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3" name="Slide Image Placeholder 1">
            <a:extLst>
              <a:ext uri="{FF2B5EF4-FFF2-40B4-BE49-F238E27FC236}">
                <a16:creationId xmlns:a16="http://schemas.microsoft.com/office/drawing/2014/main" id="{590B538F-D6E2-B27F-4326-78EDD0E6329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6674" name="Notes Placeholder 2">
            <a:extLst>
              <a:ext uri="{FF2B5EF4-FFF2-40B4-BE49-F238E27FC236}">
                <a16:creationId xmlns:a16="http://schemas.microsoft.com/office/drawing/2014/main" id="{ECEC74B3-B5E7-118B-EE0D-C2AE03F4501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56675" name="Slide Number Placeholder 3">
            <a:extLst>
              <a:ext uri="{FF2B5EF4-FFF2-40B4-BE49-F238E27FC236}">
                <a16:creationId xmlns:a16="http://schemas.microsoft.com/office/drawing/2014/main" id="{A62F2E05-9926-4B1D-EF8E-8B0A9E2B1F8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F3EF57E8-E2E7-41E7-AEF7-353EDF55A78D}" type="slidenum">
              <a:rPr lang="en-US" altLang="en-US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12</a:t>
            </a:fld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1" name="Slide Image Placeholder 1">
            <a:extLst>
              <a:ext uri="{FF2B5EF4-FFF2-40B4-BE49-F238E27FC236}">
                <a16:creationId xmlns:a16="http://schemas.microsoft.com/office/drawing/2014/main" id="{6DC05724-95B6-9F30-6938-75FF9EDA0F5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8722" name="Notes Placeholder 2">
            <a:extLst>
              <a:ext uri="{FF2B5EF4-FFF2-40B4-BE49-F238E27FC236}">
                <a16:creationId xmlns:a16="http://schemas.microsoft.com/office/drawing/2014/main" id="{642522AC-BB8B-B4EC-9F4E-AB19CB431C3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58723" name="Slide Number Placeholder 3">
            <a:extLst>
              <a:ext uri="{FF2B5EF4-FFF2-40B4-BE49-F238E27FC236}">
                <a16:creationId xmlns:a16="http://schemas.microsoft.com/office/drawing/2014/main" id="{35B6D863-08DE-E6EB-03F6-0D6E692404F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74FDEC8B-5AA5-48FD-96F6-3FCAC3A0548D}" type="slidenum">
              <a:rPr lang="en-US" altLang="en-US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13</a:t>
            </a:fld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724E5F13-F016-883D-9B18-B593CA70C16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F72041C1-64D6-C5B3-3D01-193327E8EE8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8643E68D-8723-29AC-6829-2487B982336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982CAAE-D7DB-4B35-B094-CD2E64C0DA5F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5628090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0795B955-59AF-6530-AB1C-588A0669620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E7F56BA0-CCEE-AB76-E57B-10258796D2D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76AB7D66-8CE8-5671-E6CC-258E5E454C8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9589C89-055E-4302-B37D-C34F3DA0725D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5941253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4320E212-ED3B-1E36-0253-6589E9520CC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506FDF60-F9DF-5682-EF8C-7076463477B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C2CA58B4-A750-19D0-E494-A31CFFC120B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498B313-E72B-4080-BB34-4DDBD3631C55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2939245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d p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768255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EB2AEB26-43D4-EE45-F1E3-58C9485BFE8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68B6CD60-327E-EB06-EEC0-045F1699957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763FAE50-B53B-7669-DFF8-BDA70ABA7BE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1B5ED11-1F8E-468C-AB53-73664DE599A9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7270459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49E3213F-9816-2996-BB81-58F41B6D3C7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E083F19B-95DF-7CDD-C356-8B5330990E8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49E7CD8B-B4C8-7279-6EF9-A19F3C30C20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CDAEB80-831F-4921-9589-C20767CEB64D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38321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EB24B86-4C00-1524-82E6-7415715D4DC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957E8A9-D284-64C6-E5CF-5E0EB4B19EE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8F744EB-3939-4CAB-65D7-0A0A8AEDEB3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41E205F-C07D-4D3C-B02B-778FA0956C41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5305355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C2F33CB0-A796-6625-7BEA-4125AD8FCEB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3231DDC4-D9AB-6203-C6CD-6E565DBEA9A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EB63D664-1BD0-7D99-BEBC-80434BCC512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C432631-BB40-4E01-A053-BA7F4010770E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41104061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20FE35BE-DFF3-68F5-0828-C37DD26DB37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62E68BF4-9767-FDF4-723C-44E85B199AD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C707C741-D5D8-19B2-1896-1351574FB41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A822274-E122-4B67-A307-2AB51403D75E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42121777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D8D4DC19-72E1-89B0-59C3-E3054CC5AF7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13829C64-C4BC-6102-D17A-6CF63D8B2B9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276F039F-48BF-E718-E129-B9FFF7FCD18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3E872AE-A069-4E36-8DD5-5BA48717E086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7696713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5FBEAD8-2776-1E44-BAF8-E20EC89E433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DBC4DB1-3FC6-820A-AFFD-212418D47E1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40FDB4F-2650-E832-CA79-CD5EBA31E51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DF4E6A2-9308-4610-AE3B-2CA37FFB05BB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8783135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EC911A6-C3AB-7EEF-C5E0-FEC2541DF94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03A1980-ABD9-5AC0-02C3-D12841BBEA1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6744C41-FB70-B85A-3D98-C175820792F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7B95F8F-85B7-4334-9790-00B21FCEF002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5974516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61B97EF5-E82E-783C-1EC0-293884170AA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Master title style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20387E69-221B-3BC1-050D-E7A62A3B60D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Master text styles</a:t>
            </a:r>
          </a:p>
          <a:p>
            <a:pPr lvl="1"/>
            <a:r>
              <a:rPr lang="en-GB" altLang="en-US"/>
              <a:t>Second level</a:t>
            </a:r>
          </a:p>
          <a:p>
            <a:pPr lvl="2"/>
            <a:r>
              <a:rPr lang="en-GB" altLang="en-US"/>
              <a:t>Third level</a:t>
            </a:r>
          </a:p>
          <a:p>
            <a:pPr lvl="3"/>
            <a:r>
              <a:rPr lang="en-GB" altLang="en-US"/>
              <a:t>Fourth level</a:t>
            </a:r>
          </a:p>
          <a:p>
            <a:pPr lvl="4"/>
            <a:r>
              <a:rPr lang="en-GB" altLang="en-US"/>
              <a:t>Fifth level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84F4434E-6517-9CC5-387D-05069DA86168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latin typeface="Times New Roman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76B02B7D-F1FF-EA09-15B6-47B2D612EF41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latin typeface="Times New Roman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93081EEC-1CD3-4A91-B6E7-9E4ACE077975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</a:lstStyle>
          <a:p>
            <a:pPr>
              <a:defRPr/>
            </a:pPr>
            <a:fld id="{926B21BD-4D73-4F5A-871B-04AF65C924B4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MS PGothic" panose="020B0600070205080204" pitchFamily="34" charset="-128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NHM Ingrid" charset="0"/>
          <a:ea typeface="MS PGothic" panose="020B0600070205080204" pitchFamily="34" charset="-128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NHM Ingrid" charset="0"/>
          <a:ea typeface="MS PGothic" panose="020B0600070205080204" pitchFamily="34" charset="-128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NHM Ingrid" charset="0"/>
          <a:ea typeface="MS PGothic" panose="020B0600070205080204" pitchFamily="34" charset="-128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NHM Ingrid" charset="0"/>
          <a:ea typeface="MS PGothic" panose="020B0600070205080204" pitchFamily="34" charset="-128"/>
          <a:cs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NHM Ingrid" charset="0"/>
          <a:ea typeface="ＭＳ Ｐゴシック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NHM Ingrid" charset="0"/>
          <a:ea typeface="ＭＳ Ｐゴシック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NHM Ingrid" charset="0"/>
          <a:ea typeface="ＭＳ Ｐゴシック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NHM Ingrid" charset="0"/>
          <a:ea typeface="ＭＳ Ｐゴシック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MS PGothic" panose="020B0600070205080204" pitchFamily="34" charset="-128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MS PGothic" panose="020B0600070205080204" pitchFamily="34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MS PGothic" panose="020B0600070205080204" pitchFamily="34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MS PGothic" panose="020B0600070205080204" pitchFamily="34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MS PGothic" panose="020B0600070205080204" pitchFamily="34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5.png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7" name="Title 1">
            <a:extLst>
              <a:ext uri="{FF2B5EF4-FFF2-40B4-BE49-F238E27FC236}">
                <a16:creationId xmlns:a16="http://schemas.microsoft.com/office/drawing/2014/main" id="{1C1DA661-2A03-8220-CB6E-2DD3B0068A22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en-US"/>
              <a:t>Acoustic identification of insects</a:t>
            </a:r>
          </a:p>
        </p:txBody>
      </p:sp>
      <p:sp>
        <p:nvSpPr>
          <p:cNvPr id="137218" name="Subtitle 2">
            <a:extLst>
              <a:ext uri="{FF2B5EF4-FFF2-40B4-BE49-F238E27FC236}">
                <a16:creationId xmlns:a16="http://schemas.microsoft.com/office/drawing/2014/main" id="{4FD4C30D-405E-4266-1895-0C5BCBC963B5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en-US"/>
              <a:t>Ed Baker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3" name="Title 1">
            <a:extLst>
              <a:ext uri="{FF2B5EF4-FFF2-40B4-BE49-F238E27FC236}">
                <a16:creationId xmlns:a16="http://schemas.microsoft.com/office/drawing/2014/main" id="{69B7EA95-172F-3413-1B42-9F10D57AB18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i="1"/>
              <a:t>Leptophyes punctatissima</a:t>
            </a:r>
          </a:p>
        </p:txBody>
      </p:sp>
      <p:pic>
        <p:nvPicPr>
          <p:cNvPr id="151554" name="Picture 2">
            <a:extLst>
              <a:ext uri="{FF2B5EF4-FFF2-40B4-BE49-F238E27FC236}">
                <a16:creationId xmlns:a16="http://schemas.microsoft.com/office/drawing/2014/main" id="{FB494D6B-D32F-18AC-63D9-AFCF6B3B27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8975" y="2066925"/>
            <a:ext cx="5143500" cy="3771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1" name="Title 1">
            <a:extLst>
              <a:ext uri="{FF2B5EF4-FFF2-40B4-BE49-F238E27FC236}">
                <a16:creationId xmlns:a16="http://schemas.microsoft.com/office/drawing/2014/main" id="{806F00D3-1E19-FD4B-780D-9F3CC2455E2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i="1"/>
              <a:t>Leptophyes punctatissima</a:t>
            </a:r>
          </a:p>
        </p:txBody>
      </p:sp>
      <p:pic>
        <p:nvPicPr>
          <p:cNvPr id="153602" name="Picture 3">
            <a:extLst>
              <a:ext uri="{FF2B5EF4-FFF2-40B4-BE49-F238E27FC236}">
                <a16:creationId xmlns:a16="http://schemas.microsoft.com/office/drawing/2014/main" id="{5B93ABF3-A851-F263-52EC-877A840E024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B3BE9E"/>
              </a:clrFrom>
              <a:clrTo>
                <a:srgbClr val="B3BE9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2563" y="1601788"/>
            <a:ext cx="6451600" cy="5060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49" name="Title 1">
            <a:extLst>
              <a:ext uri="{FF2B5EF4-FFF2-40B4-BE49-F238E27FC236}">
                <a16:creationId xmlns:a16="http://schemas.microsoft.com/office/drawing/2014/main" id="{158A7080-7B25-B930-14D0-D9023FB0A6F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i="1"/>
              <a:t>Leptophyes punctatissima</a:t>
            </a:r>
          </a:p>
        </p:txBody>
      </p:sp>
      <p:pic>
        <p:nvPicPr>
          <p:cNvPr id="155650" name="Picture 3">
            <a:extLst>
              <a:ext uri="{FF2B5EF4-FFF2-40B4-BE49-F238E27FC236}">
                <a16:creationId xmlns:a16="http://schemas.microsoft.com/office/drawing/2014/main" id="{0C2FD71D-7887-BE97-9E67-08BFC44765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7963" y="1693863"/>
            <a:ext cx="6151562" cy="4822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7" name="Title 1">
            <a:extLst>
              <a:ext uri="{FF2B5EF4-FFF2-40B4-BE49-F238E27FC236}">
                <a16:creationId xmlns:a16="http://schemas.microsoft.com/office/drawing/2014/main" id="{4D0FBD42-FDF2-E1F1-2925-DB713A79519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i="1"/>
              <a:t>Leptophyes punctatissima</a:t>
            </a:r>
          </a:p>
        </p:txBody>
      </p:sp>
      <p:pic>
        <p:nvPicPr>
          <p:cNvPr id="157698" name="Picture 3">
            <a:extLst>
              <a:ext uri="{FF2B5EF4-FFF2-40B4-BE49-F238E27FC236}">
                <a16:creationId xmlns:a16="http://schemas.microsoft.com/office/drawing/2014/main" id="{25258AB5-56A6-DC67-927D-0117080B5C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6525" y="1774825"/>
            <a:ext cx="6326188" cy="4743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5" name="Title 1">
            <a:extLst>
              <a:ext uri="{FF2B5EF4-FFF2-40B4-BE49-F238E27FC236}">
                <a16:creationId xmlns:a16="http://schemas.microsoft.com/office/drawing/2014/main" id="{F9AF4112-BB16-DFC4-94AB-2E2DD11802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i="1"/>
              <a:t>Leptophyes punctatissima</a:t>
            </a:r>
          </a:p>
        </p:txBody>
      </p:sp>
      <p:pic>
        <p:nvPicPr>
          <p:cNvPr id="159746" name="Picture 2">
            <a:extLst>
              <a:ext uri="{FF2B5EF4-FFF2-40B4-BE49-F238E27FC236}">
                <a16:creationId xmlns:a16="http://schemas.microsoft.com/office/drawing/2014/main" id="{B8477AA9-09B6-6082-CEB5-2D3AF7615C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538" y="1662113"/>
            <a:ext cx="6769100" cy="5076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1" name="Title 1">
            <a:extLst>
              <a:ext uri="{FF2B5EF4-FFF2-40B4-BE49-F238E27FC236}">
                <a16:creationId xmlns:a16="http://schemas.microsoft.com/office/drawing/2014/main" id="{3618EBED-A0E0-4C8F-54C2-6FB3A69CD70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Boring beetles</a:t>
            </a:r>
          </a:p>
        </p:txBody>
      </p:sp>
      <p:pic>
        <p:nvPicPr>
          <p:cNvPr id="163842" name="Picture 3">
            <a:extLst>
              <a:ext uri="{FF2B5EF4-FFF2-40B4-BE49-F238E27FC236}">
                <a16:creationId xmlns:a16="http://schemas.microsoft.com/office/drawing/2014/main" id="{D11FD1C3-658B-A0DF-235C-10712E5EB3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675" y="1743075"/>
            <a:ext cx="2692400" cy="4856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43" name="Picture 4">
            <a:extLst>
              <a:ext uri="{FF2B5EF4-FFF2-40B4-BE49-F238E27FC236}">
                <a16:creationId xmlns:a16="http://schemas.microsoft.com/office/drawing/2014/main" id="{0CEEE315-F8B6-3D3D-8996-32D4A45101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6575" y="1743075"/>
            <a:ext cx="3149600" cy="4822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89" name="Title 1">
            <a:extLst>
              <a:ext uri="{FF2B5EF4-FFF2-40B4-BE49-F238E27FC236}">
                <a16:creationId xmlns:a16="http://schemas.microsoft.com/office/drawing/2014/main" id="{7E1D7B86-2235-6DAD-5D11-1A66B75A964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Boring beetles</a:t>
            </a:r>
          </a:p>
        </p:txBody>
      </p:sp>
      <p:pic>
        <p:nvPicPr>
          <p:cNvPr id="165890" name="Picture 3">
            <a:extLst>
              <a:ext uri="{FF2B5EF4-FFF2-40B4-BE49-F238E27FC236}">
                <a16:creationId xmlns:a16="http://schemas.microsoft.com/office/drawing/2014/main" id="{D8644BB2-BF52-7971-7946-8F14CD521B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4950" y="1620838"/>
            <a:ext cx="6350000" cy="48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7" name="Title 1">
            <a:extLst>
              <a:ext uri="{FF2B5EF4-FFF2-40B4-BE49-F238E27FC236}">
                <a16:creationId xmlns:a16="http://schemas.microsoft.com/office/drawing/2014/main" id="{8F2B2BFB-EAC1-5461-4221-8754AD2461B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Boring beetles</a:t>
            </a:r>
          </a:p>
        </p:txBody>
      </p:sp>
      <p:pic>
        <p:nvPicPr>
          <p:cNvPr id="167938" name="Picture 3">
            <a:extLst>
              <a:ext uri="{FF2B5EF4-FFF2-40B4-BE49-F238E27FC236}">
                <a16:creationId xmlns:a16="http://schemas.microsoft.com/office/drawing/2014/main" id="{8E7361A9-8A83-B72C-0371-C3FAEE4C7D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8213" y="1778000"/>
            <a:ext cx="4776787" cy="4740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F2208DC-FAA7-F94A-B64B-E54EEB5F59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446" y="1400058"/>
            <a:ext cx="3683857" cy="379932"/>
          </a:xfrm>
        </p:spPr>
        <p:txBody>
          <a:bodyPr>
            <a:noAutofit/>
          </a:bodyPr>
          <a:lstStyle/>
          <a:p>
            <a:pPr algn="ctr"/>
            <a:r>
              <a:rPr lang="en-GB" sz="3200"/>
              <a:t>Preparing for the gardens build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4D5D367-30EB-D9FE-41B9-6B8B93677D6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6131978" y="1411636"/>
            <a:ext cx="2900027" cy="2103728"/>
          </a:xfrm>
          <a:prstGeom prst="rect">
            <a:avLst/>
          </a:prstGeom>
        </p:spPr>
      </p:pic>
      <p:pic>
        <p:nvPicPr>
          <p:cNvPr id="9" name="Picture 8" descr="A white butterfly on a leaf&#10;&#10;Description automatically generated with medium confidence">
            <a:extLst>
              <a:ext uri="{FF2B5EF4-FFF2-40B4-BE49-F238E27FC236}">
                <a16:creationId xmlns:a16="http://schemas.microsoft.com/office/drawing/2014/main" id="{B90DA225-1A18-8928-66EB-792A72C7C957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3911103" y="1378050"/>
            <a:ext cx="2916508" cy="2187381"/>
          </a:xfrm>
          <a:prstGeom prst="rect">
            <a:avLst/>
          </a:prstGeom>
        </p:spPr>
      </p:pic>
      <p:pic>
        <p:nvPicPr>
          <p:cNvPr id="14" name="Picture 13" descr="A bee on a flower&#10;&#10;Description automatically generated">
            <a:extLst>
              <a:ext uri="{FF2B5EF4-FFF2-40B4-BE49-F238E27FC236}">
                <a16:creationId xmlns:a16="http://schemas.microsoft.com/office/drawing/2014/main" id="{5ABEF9D1-5447-BFB8-B536-3B689C7AE0BB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4037918" y="4210083"/>
            <a:ext cx="1901976" cy="1426482"/>
          </a:xfrm>
          <a:prstGeom prst="rect">
            <a:avLst/>
          </a:prstGeom>
        </p:spPr>
      </p:pic>
      <p:pic>
        <p:nvPicPr>
          <p:cNvPr id="7" name="Picture 6" descr="A picture containing plastic&#10;&#10;Description automatically generated">
            <a:extLst>
              <a:ext uri="{FF2B5EF4-FFF2-40B4-BE49-F238E27FC236}">
                <a16:creationId xmlns:a16="http://schemas.microsoft.com/office/drawing/2014/main" id="{FDDE57C6-91DE-DF28-0AD4-39F1805BC932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6183" r="-636" b="26923"/>
          <a:stretch/>
        </p:blipFill>
        <p:spPr>
          <a:xfrm>
            <a:off x="258446" y="3211024"/>
            <a:ext cx="3993319" cy="266328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AC4BCE0-F7E9-4F43-1FC4-9851C8C1BD3F}"/>
              </a:ext>
            </a:extLst>
          </p:cNvPr>
          <p:cNvSpPr txBox="1"/>
          <p:nvPr/>
        </p:nvSpPr>
        <p:spPr>
          <a:xfrm>
            <a:off x="834402" y="5486635"/>
            <a:ext cx="2841404" cy="461665"/>
          </a:xfrm>
          <a:prstGeom prst="rect">
            <a:avLst/>
          </a:prstGeom>
          <a:solidFill>
            <a:schemeClr val="bg2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200"/>
              <a:t>Spot-pattern recognition to track population </a:t>
            </a:r>
          </a:p>
        </p:txBody>
      </p:sp>
      <p:pic>
        <p:nvPicPr>
          <p:cNvPr id="8" name="Picture 5" descr="A picture containing outdoor&#10;&#10;Description automatically generated">
            <a:extLst>
              <a:ext uri="{FF2B5EF4-FFF2-40B4-BE49-F238E27FC236}">
                <a16:creationId xmlns:a16="http://schemas.microsoft.com/office/drawing/2014/main" id="{55060BC7-F6BF-6278-708B-8E5D575645A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12223"/>
          <a:stretch/>
        </p:blipFill>
        <p:spPr>
          <a:xfrm>
            <a:off x="5746531" y="3972336"/>
            <a:ext cx="2887324" cy="1901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6022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2E9E7D-3073-E1B8-D59F-FC9D6B81AC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769" y="1239573"/>
            <a:ext cx="6821746" cy="403932"/>
          </a:xfrm>
        </p:spPr>
        <p:txBody>
          <a:bodyPr/>
          <a:lstStyle/>
          <a:p>
            <a:r>
              <a:rPr lang="en-GB"/>
              <a:t>Community science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AC161B73-FDA5-FE39-F163-D955A43FC2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16" t="44100" r="30904" b="14373"/>
          <a:stretch/>
        </p:blipFill>
        <p:spPr bwMode="auto">
          <a:xfrm>
            <a:off x="6125150" y="743100"/>
            <a:ext cx="2249747" cy="2135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2D31270-A12E-1000-6446-DEB8B7EC8F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 t="21111" r="25397" b="46528"/>
          <a:stretch/>
        </p:blipFill>
        <p:spPr>
          <a:xfrm>
            <a:off x="6125150" y="5048870"/>
            <a:ext cx="2249746" cy="166449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44F3D8F-C170-FFB3-1F3E-F56F8A26E542}"/>
              </a:ext>
            </a:extLst>
          </p:cNvPr>
          <p:cNvSpPr txBox="1"/>
          <p:nvPr/>
        </p:nvSpPr>
        <p:spPr>
          <a:xfrm>
            <a:off x="5903985" y="3354285"/>
            <a:ext cx="2470911" cy="181588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GB"/>
              <a:t>How can we make roads better for nature?</a:t>
            </a:r>
            <a:endParaRPr lang="en-US"/>
          </a:p>
        </p:txBody>
      </p:sp>
      <p:pic>
        <p:nvPicPr>
          <p:cNvPr id="10" name="Picture 9" descr="A spider in the air&#10;&#10;Description automatically generated with low confidence">
            <a:extLst>
              <a:ext uri="{FF2B5EF4-FFF2-40B4-BE49-F238E27FC236}">
                <a16:creationId xmlns:a16="http://schemas.microsoft.com/office/drawing/2014/main" id="{256672AC-A8DC-4A8E-29DC-5B31A2047A4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5683" y="2035765"/>
            <a:ext cx="4946430" cy="358616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C07D707-48A6-8464-61B8-68B3EB26E63B}"/>
              </a:ext>
            </a:extLst>
          </p:cNvPr>
          <p:cNvSpPr txBox="1"/>
          <p:nvPr/>
        </p:nvSpPr>
        <p:spPr>
          <a:xfrm>
            <a:off x="626165" y="5286130"/>
            <a:ext cx="2165934" cy="230832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900" i="1">
                <a:ea typeface="Calibri" panose="020F0502020204030204" pitchFamily="34" charset="0"/>
                <a:cs typeface="Arial" panose="020B0604020202020204" pitchFamily="34" charset="0"/>
              </a:rPr>
              <a:t>Argiope </a:t>
            </a:r>
            <a:r>
              <a:rPr lang="en-GB" sz="900" i="1" err="1">
                <a:ea typeface="Calibri" panose="020F0502020204030204" pitchFamily="34" charset="0"/>
                <a:cs typeface="Arial" panose="020B0604020202020204" pitchFamily="34" charset="0"/>
              </a:rPr>
              <a:t>bruennichi</a:t>
            </a:r>
            <a:r>
              <a:rPr lang="en-GB" sz="900" i="1">
                <a:ea typeface="Calibri" panose="020F0502020204030204" pitchFamily="34" charset="0"/>
                <a:cs typeface="Arial" panose="020B0604020202020204" pitchFamily="34" charset="0"/>
              </a:rPr>
              <a:t> , </a:t>
            </a:r>
            <a:r>
              <a:rPr lang="en-GB" sz="900">
                <a:cs typeface="Arial" panose="020B0604020202020204" pitchFamily="34" charset="0"/>
              </a:rPr>
              <a:t>@QuestChronicle </a:t>
            </a:r>
          </a:p>
        </p:txBody>
      </p:sp>
    </p:spTree>
    <p:extLst>
      <p:ext uri="{BB962C8B-B14F-4D97-AF65-F5344CB8AC3E}">
        <p14:creationId xmlns:p14="http://schemas.microsoft.com/office/powerpoint/2010/main" val="18278647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265" name="Picture 3">
            <a:extLst>
              <a:ext uri="{FF2B5EF4-FFF2-40B4-BE49-F238E27FC236}">
                <a16:creationId xmlns:a16="http://schemas.microsoft.com/office/drawing/2014/main" id="{434B998F-9E0E-2D5D-200A-AC7149DCAD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38" y="409575"/>
            <a:ext cx="2641600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9266" name="Picture 4">
            <a:extLst>
              <a:ext uri="{FF2B5EF4-FFF2-40B4-BE49-F238E27FC236}">
                <a16:creationId xmlns:a16="http://schemas.microsoft.com/office/drawing/2014/main" id="{87770CDF-C115-84D6-9F72-0A575C86E5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6838" y="436563"/>
            <a:ext cx="2676525" cy="2008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9267" name="Picture 7" descr="Screen Shot 2017-02-17 at 08.43.51.png">
            <a:extLst>
              <a:ext uri="{FF2B5EF4-FFF2-40B4-BE49-F238E27FC236}">
                <a16:creationId xmlns:a16="http://schemas.microsoft.com/office/drawing/2014/main" id="{1407E72C-585F-FA30-B1C1-CA311EAD17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9225" y="3352800"/>
            <a:ext cx="6042025" cy="1865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2E9E7D-3073-E1B8-D59F-FC9D6B81AC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775" y="1311011"/>
            <a:ext cx="6821746" cy="403932"/>
          </a:xfrm>
        </p:spPr>
        <p:txBody>
          <a:bodyPr/>
          <a:lstStyle/>
          <a:p>
            <a:r>
              <a:rPr lang="en-GB"/>
              <a:t>Example: URBAN ROAD NOISE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775AE1-2850-71EC-A4D8-C0987CD6F446}"/>
              </a:ext>
            </a:extLst>
          </p:cNvPr>
          <p:cNvSpPr txBox="1"/>
          <p:nvPr/>
        </p:nvSpPr>
        <p:spPr>
          <a:xfrm>
            <a:off x="664262" y="3193206"/>
            <a:ext cx="7375142" cy="267765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/>
              <a:t>Most studies focus on mammals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/>
              <a:t>What about non-airborne sounds?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/>
              <a:t>Can we find mitigations that also support biodiversity recovery?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/>
          </a:p>
        </p:txBody>
      </p:sp>
      <p:sp>
        <p:nvSpPr>
          <p:cNvPr id="6" name="TextBox 1">
            <a:extLst>
              <a:ext uri="{FF2B5EF4-FFF2-40B4-BE49-F238E27FC236}">
                <a16:creationId xmlns:a16="http://schemas.microsoft.com/office/drawing/2014/main" id="{74899699-3494-D904-BFAC-2B3658948248}"/>
              </a:ext>
            </a:extLst>
          </p:cNvPr>
          <p:cNvSpPr txBox="1"/>
          <p:nvPr/>
        </p:nvSpPr>
        <p:spPr>
          <a:xfrm>
            <a:off x="358775" y="2289314"/>
            <a:ext cx="7555395" cy="646331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It is estimated that the annual social cost of urban road noise in England is £7 billion to £10 billion. What is the cost to wildlife?</a:t>
            </a:r>
          </a:p>
        </p:txBody>
      </p:sp>
    </p:spTree>
    <p:extLst>
      <p:ext uri="{BB962C8B-B14F-4D97-AF65-F5344CB8AC3E}">
        <p14:creationId xmlns:p14="http://schemas.microsoft.com/office/powerpoint/2010/main" val="16532550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drawing of a house&#10;&#10;Description automatically generated with low confidence">
            <a:extLst>
              <a:ext uri="{FF2B5EF4-FFF2-40B4-BE49-F238E27FC236}">
                <a16:creationId xmlns:a16="http://schemas.microsoft.com/office/drawing/2014/main" id="{12C5A173-E95D-906F-4750-6D75746A888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420000">
            <a:off x="-429131" y="375101"/>
            <a:ext cx="11232877" cy="6318494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7C30CE30-498F-C5F5-6F3D-78284A6A6A0F}"/>
              </a:ext>
            </a:extLst>
          </p:cNvPr>
          <p:cNvSpPr/>
          <p:nvPr/>
        </p:nvSpPr>
        <p:spPr>
          <a:xfrm>
            <a:off x="2104223" y="2529978"/>
            <a:ext cx="242371" cy="24237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>
              <a:highlight>
                <a:srgbClr val="000000"/>
              </a:highlight>
              <a:latin typeface="+mj-lt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3F11091-B3A1-3580-C15C-63EC8126FAB7}"/>
              </a:ext>
            </a:extLst>
          </p:cNvPr>
          <p:cNvSpPr/>
          <p:nvPr/>
        </p:nvSpPr>
        <p:spPr>
          <a:xfrm>
            <a:off x="2145721" y="3985522"/>
            <a:ext cx="242371" cy="24237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>
              <a:highlight>
                <a:srgbClr val="000000"/>
              </a:highlight>
              <a:latin typeface="+mj-lt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DE0016B-7438-BE34-5445-E5627C0B8283}"/>
              </a:ext>
            </a:extLst>
          </p:cNvPr>
          <p:cNvSpPr/>
          <p:nvPr/>
        </p:nvSpPr>
        <p:spPr>
          <a:xfrm>
            <a:off x="1979364" y="4382645"/>
            <a:ext cx="242371" cy="24237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>
              <a:highlight>
                <a:srgbClr val="000000"/>
              </a:highlight>
              <a:latin typeface="+mj-lt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27B33AC-7852-58DE-16F2-4C416BCB548D}"/>
              </a:ext>
            </a:extLst>
          </p:cNvPr>
          <p:cNvSpPr/>
          <p:nvPr/>
        </p:nvSpPr>
        <p:spPr>
          <a:xfrm>
            <a:off x="1382617" y="4140274"/>
            <a:ext cx="242371" cy="24237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>
              <a:highlight>
                <a:srgbClr val="000000"/>
              </a:highlight>
              <a:latin typeface="+mj-lt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30132AD-0A1B-6EB4-AB2A-B0A1D0E006A2}"/>
              </a:ext>
            </a:extLst>
          </p:cNvPr>
          <p:cNvSpPr/>
          <p:nvPr/>
        </p:nvSpPr>
        <p:spPr>
          <a:xfrm>
            <a:off x="1101687" y="4834340"/>
            <a:ext cx="242371" cy="24237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>
              <a:highlight>
                <a:srgbClr val="000000"/>
              </a:highlight>
              <a:latin typeface="+mj-lt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757C87F-3912-8A7B-14D0-56827698514D}"/>
              </a:ext>
            </a:extLst>
          </p:cNvPr>
          <p:cNvSpPr/>
          <p:nvPr/>
        </p:nvSpPr>
        <p:spPr>
          <a:xfrm>
            <a:off x="793216" y="4696630"/>
            <a:ext cx="242371" cy="24237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>
              <a:highlight>
                <a:srgbClr val="000000"/>
              </a:highlight>
              <a:latin typeface="+mj-lt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7A87622-0AD7-7D3E-A405-3AB50F865C9B}"/>
              </a:ext>
            </a:extLst>
          </p:cNvPr>
          <p:cNvSpPr/>
          <p:nvPr/>
        </p:nvSpPr>
        <p:spPr>
          <a:xfrm>
            <a:off x="998864" y="4366123"/>
            <a:ext cx="242371" cy="24237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>
              <a:highlight>
                <a:srgbClr val="000000"/>
              </a:highlight>
              <a:latin typeface="+mj-lt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8246F39-6BA3-B042-A16D-3E145D1F7203}"/>
              </a:ext>
            </a:extLst>
          </p:cNvPr>
          <p:cNvSpPr/>
          <p:nvPr/>
        </p:nvSpPr>
        <p:spPr>
          <a:xfrm>
            <a:off x="1496459" y="3672059"/>
            <a:ext cx="242371" cy="24237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>
              <a:highlight>
                <a:srgbClr val="000000"/>
              </a:highlight>
              <a:latin typeface="+mj-lt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399008C-733D-F5E5-F8C3-B908C7A65CFA}"/>
              </a:ext>
            </a:extLst>
          </p:cNvPr>
          <p:cNvSpPr/>
          <p:nvPr/>
        </p:nvSpPr>
        <p:spPr>
          <a:xfrm>
            <a:off x="976830" y="3793245"/>
            <a:ext cx="242371" cy="24237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>
              <a:highlight>
                <a:srgbClr val="000000"/>
              </a:highlight>
              <a:latin typeface="+mj-lt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53B442A-689F-8E5F-93A4-A544A1518E3D}"/>
              </a:ext>
            </a:extLst>
          </p:cNvPr>
          <p:cNvSpPr/>
          <p:nvPr/>
        </p:nvSpPr>
        <p:spPr>
          <a:xfrm>
            <a:off x="396608" y="4123752"/>
            <a:ext cx="242371" cy="24237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>
              <a:highlight>
                <a:srgbClr val="000000"/>
              </a:highlight>
              <a:latin typeface="+mj-lt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4EDE1D5-C0BC-2554-3117-B59D6536CEE1}"/>
              </a:ext>
            </a:extLst>
          </p:cNvPr>
          <p:cNvSpPr/>
          <p:nvPr/>
        </p:nvSpPr>
        <p:spPr>
          <a:xfrm>
            <a:off x="411297" y="3291978"/>
            <a:ext cx="242371" cy="24237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>
              <a:highlight>
                <a:srgbClr val="000000"/>
              </a:highlight>
              <a:latin typeface="+mj-lt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CB447C9-CD91-C7D4-534E-7C75C1617017}"/>
              </a:ext>
            </a:extLst>
          </p:cNvPr>
          <p:cNvSpPr/>
          <p:nvPr/>
        </p:nvSpPr>
        <p:spPr>
          <a:xfrm>
            <a:off x="1865524" y="2818252"/>
            <a:ext cx="242371" cy="24237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>
              <a:highlight>
                <a:srgbClr val="000000"/>
              </a:highlight>
              <a:latin typeface="+mj-lt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FD194E7-2B3F-B09A-14F8-D7104149A0D9}"/>
              </a:ext>
            </a:extLst>
          </p:cNvPr>
          <p:cNvSpPr/>
          <p:nvPr/>
        </p:nvSpPr>
        <p:spPr>
          <a:xfrm>
            <a:off x="-3492347" y="2498764"/>
            <a:ext cx="242371" cy="24237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>
              <a:highlight>
                <a:srgbClr val="000000"/>
              </a:highlight>
              <a:latin typeface="+mj-lt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4A2373F-6DD4-4002-D804-B1D4DDA7ACF1}"/>
              </a:ext>
            </a:extLst>
          </p:cNvPr>
          <p:cNvSpPr/>
          <p:nvPr/>
        </p:nvSpPr>
        <p:spPr>
          <a:xfrm>
            <a:off x="7474991" y="4660272"/>
            <a:ext cx="242371" cy="24237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>
              <a:highlight>
                <a:srgbClr val="000000"/>
              </a:highlight>
              <a:latin typeface="+mj-lt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73ECC5B-A80A-39C6-FD62-7E0BF0076EEC}"/>
              </a:ext>
            </a:extLst>
          </p:cNvPr>
          <p:cNvSpPr/>
          <p:nvPr/>
        </p:nvSpPr>
        <p:spPr>
          <a:xfrm>
            <a:off x="6763255" y="4727882"/>
            <a:ext cx="242371" cy="24237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>
              <a:highlight>
                <a:srgbClr val="000000"/>
              </a:highlight>
              <a:latin typeface="+mj-lt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1F01C66-1EBF-D8A5-5383-8A07A06811A8}"/>
              </a:ext>
            </a:extLst>
          </p:cNvPr>
          <p:cNvSpPr/>
          <p:nvPr/>
        </p:nvSpPr>
        <p:spPr>
          <a:xfrm>
            <a:off x="7138977" y="4954192"/>
            <a:ext cx="242371" cy="24237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>
              <a:highlight>
                <a:srgbClr val="000000"/>
              </a:highlight>
              <a:latin typeface="+mj-lt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AC88FC62-4115-131B-7E5C-7C2253F80699}"/>
              </a:ext>
            </a:extLst>
          </p:cNvPr>
          <p:cNvSpPr/>
          <p:nvPr/>
        </p:nvSpPr>
        <p:spPr>
          <a:xfrm>
            <a:off x="6025173" y="4781458"/>
            <a:ext cx="242371" cy="24237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>
              <a:highlight>
                <a:srgbClr val="000000"/>
              </a:highlight>
              <a:latin typeface="+mj-lt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CA0C6F5-1E29-6F86-18B6-C8BC0457CF26}"/>
              </a:ext>
            </a:extLst>
          </p:cNvPr>
          <p:cNvSpPr/>
          <p:nvPr/>
        </p:nvSpPr>
        <p:spPr>
          <a:xfrm>
            <a:off x="3402377" y="5369534"/>
            <a:ext cx="242371" cy="24237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>
              <a:highlight>
                <a:srgbClr val="000000"/>
              </a:highlight>
              <a:latin typeface="+mj-lt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CA5A3817-EB1D-C738-41D3-9C9CF51EC9CD}"/>
              </a:ext>
            </a:extLst>
          </p:cNvPr>
          <p:cNvSpPr/>
          <p:nvPr/>
        </p:nvSpPr>
        <p:spPr>
          <a:xfrm>
            <a:off x="2202640" y="5428617"/>
            <a:ext cx="242371" cy="24237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>
              <a:highlight>
                <a:srgbClr val="000000"/>
              </a:highlight>
              <a:latin typeface="+mj-lt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2C11484-6428-190A-8DFA-BBFCAE37D41C}"/>
              </a:ext>
            </a:extLst>
          </p:cNvPr>
          <p:cNvSpPr/>
          <p:nvPr/>
        </p:nvSpPr>
        <p:spPr>
          <a:xfrm>
            <a:off x="2813708" y="5110159"/>
            <a:ext cx="242371" cy="24237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>
              <a:highlight>
                <a:srgbClr val="000000"/>
              </a:highlight>
              <a:latin typeface="+mj-lt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B0C16804-DCAC-4E60-09FF-7C58EF75543F}"/>
              </a:ext>
            </a:extLst>
          </p:cNvPr>
          <p:cNvSpPr/>
          <p:nvPr/>
        </p:nvSpPr>
        <p:spPr>
          <a:xfrm>
            <a:off x="3858046" y="4810614"/>
            <a:ext cx="242371" cy="24237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>
              <a:highlight>
                <a:srgbClr val="000000"/>
              </a:highlight>
              <a:latin typeface="+mj-lt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40F64258-E53F-FD70-CA50-DA04C499979F}"/>
              </a:ext>
            </a:extLst>
          </p:cNvPr>
          <p:cNvSpPr/>
          <p:nvPr/>
        </p:nvSpPr>
        <p:spPr>
          <a:xfrm>
            <a:off x="3131057" y="4817815"/>
            <a:ext cx="242371" cy="24237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>
              <a:highlight>
                <a:srgbClr val="000000"/>
              </a:highlight>
              <a:latin typeface="+mj-lt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BE0DDB7-A260-B541-6B0F-E503894A9300}"/>
              </a:ext>
            </a:extLst>
          </p:cNvPr>
          <p:cNvSpPr/>
          <p:nvPr/>
        </p:nvSpPr>
        <p:spPr>
          <a:xfrm>
            <a:off x="2386224" y="4833007"/>
            <a:ext cx="242371" cy="24237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>
              <a:highlight>
                <a:srgbClr val="000000"/>
              </a:highlight>
              <a:latin typeface="+mj-lt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67002DA8-AC45-288F-B9D8-9F7F367322B3}"/>
              </a:ext>
            </a:extLst>
          </p:cNvPr>
          <p:cNvSpPr/>
          <p:nvPr/>
        </p:nvSpPr>
        <p:spPr>
          <a:xfrm>
            <a:off x="1359298" y="5428617"/>
            <a:ext cx="242371" cy="24237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>
              <a:highlight>
                <a:srgbClr val="000000"/>
              </a:highlight>
              <a:latin typeface="+mj-lt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2EF08703-C2BD-0409-6A05-F912B0B46ED2}"/>
              </a:ext>
            </a:extLst>
          </p:cNvPr>
          <p:cNvSpPr/>
          <p:nvPr/>
        </p:nvSpPr>
        <p:spPr>
          <a:xfrm>
            <a:off x="1715693" y="5153310"/>
            <a:ext cx="242371" cy="24237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>
              <a:highlight>
                <a:srgbClr val="000000"/>
              </a:highlight>
              <a:latin typeface="+mj-lt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E8B6D56E-E21E-E85D-D281-5DFD0A3F0A91}"/>
              </a:ext>
            </a:extLst>
          </p:cNvPr>
          <p:cNvSpPr/>
          <p:nvPr/>
        </p:nvSpPr>
        <p:spPr>
          <a:xfrm>
            <a:off x="793216" y="5231345"/>
            <a:ext cx="242371" cy="24237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>
              <a:highlight>
                <a:srgbClr val="000000"/>
              </a:highlight>
              <a:latin typeface="+mj-lt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7E6B26A4-0273-0377-2864-4195D148E3FE}"/>
              </a:ext>
            </a:extLst>
          </p:cNvPr>
          <p:cNvSpPr/>
          <p:nvPr/>
        </p:nvSpPr>
        <p:spPr>
          <a:xfrm>
            <a:off x="515956" y="5479225"/>
            <a:ext cx="242371" cy="24237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>
              <a:highlight>
                <a:srgbClr val="000000"/>
              </a:highlight>
              <a:latin typeface="+mj-lt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FBE66BA6-EE9A-C0A0-4615-F3D80B63D766}"/>
              </a:ext>
            </a:extLst>
          </p:cNvPr>
          <p:cNvSpPr/>
          <p:nvPr/>
        </p:nvSpPr>
        <p:spPr>
          <a:xfrm>
            <a:off x="7718717" y="4971636"/>
            <a:ext cx="242371" cy="24237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>
              <a:highlight>
                <a:srgbClr val="000000"/>
              </a:highlight>
              <a:latin typeface="+mj-lt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08A2918F-1460-E664-CD8A-5F5AE2FAC389}"/>
              </a:ext>
            </a:extLst>
          </p:cNvPr>
          <p:cNvSpPr/>
          <p:nvPr/>
        </p:nvSpPr>
        <p:spPr>
          <a:xfrm>
            <a:off x="8585482" y="5052985"/>
            <a:ext cx="242371" cy="24237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>
              <a:highlight>
                <a:srgbClr val="000000"/>
              </a:highlight>
              <a:latin typeface="+mj-lt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50287D5D-4CD5-3882-C2EB-69874D14B677}"/>
              </a:ext>
            </a:extLst>
          </p:cNvPr>
          <p:cNvSpPr/>
          <p:nvPr/>
        </p:nvSpPr>
        <p:spPr>
          <a:xfrm>
            <a:off x="9295336" y="5154591"/>
            <a:ext cx="242371" cy="24237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>
              <a:highlight>
                <a:srgbClr val="000000"/>
              </a:highlight>
              <a:latin typeface="+mj-lt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11B95C07-173B-E127-10A4-C6AA38A77E2E}"/>
              </a:ext>
            </a:extLst>
          </p:cNvPr>
          <p:cNvSpPr/>
          <p:nvPr/>
        </p:nvSpPr>
        <p:spPr>
          <a:xfrm>
            <a:off x="6606736" y="5135808"/>
            <a:ext cx="242371" cy="24237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>
              <a:highlight>
                <a:srgbClr val="000000"/>
              </a:highlight>
              <a:latin typeface="+mj-lt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9A43D56C-8B84-618A-1425-23CA945C64DF}"/>
              </a:ext>
            </a:extLst>
          </p:cNvPr>
          <p:cNvSpPr/>
          <p:nvPr/>
        </p:nvSpPr>
        <p:spPr>
          <a:xfrm>
            <a:off x="7357626" y="5352530"/>
            <a:ext cx="242371" cy="24237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>
              <a:highlight>
                <a:srgbClr val="000000"/>
              </a:highlight>
              <a:latin typeface="+mj-lt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8139D296-6092-20CF-2CC0-8BFB4D2ED0AC}"/>
              </a:ext>
            </a:extLst>
          </p:cNvPr>
          <p:cNvSpPr/>
          <p:nvPr/>
        </p:nvSpPr>
        <p:spPr>
          <a:xfrm>
            <a:off x="8132578" y="5274495"/>
            <a:ext cx="242371" cy="24237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>
              <a:highlight>
                <a:srgbClr val="000000"/>
              </a:highlight>
              <a:latin typeface="+mj-lt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00F1E430-D9E4-6AA7-A9D7-83BA81A78541}"/>
              </a:ext>
            </a:extLst>
          </p:cNvPr>
          <p:cNvSpPr/>
          <p:nvPr/>
        </p:nvSpPr>
        <p:spPr>
          <a:xfrm>
            <a:off x="9416521" y="4625016"/>
            <a:ext cx="242371" cy="24237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>
              <a:highlight>
                <a:srgbClr val="000000"/>
              </a:highlight>
              <a:latin typeface="+mj-lt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3C888A03-A2B1-BDA2-2606-2C920FB2B8CB}"/>
              </a:ext>
            </a:extLst>
          </p:cNvPr>
          <p:cNvSpPr/>
          <p:nvPr/>
        </p:nvSpPr>
        <p:spPr>
          <a:xfrm>
            <a:off x="9416521" y="4002566"/>
            <a:ext cx="242371" cy="24237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>
              <a:highlight>
                <a:srgbClr val="000000"/>
              </a:highlight>
              <a:latin typeface="+mj-lt"/>
            </a:endParaRPr>
          </a:p>
        </p:txBody>
      </p:sp>
      <p:sp>
        <p:nvSpPr>
          <p:cNvPr id="42" name="Text Placeholder 7">
            <a:extLst>
              <a:ext uri="{FF2B5EF4-FFF2-40B4-BE49-F238E27FC236}">
                <a16:creationId xmlns:a16="http://schemas.microsoft.com/office/drawing/2014/main" id="{8DA8B886-B388-756B-C7B1-E88F471DA79D}"/>
              </a:ext>
            </a:extLst>
          </p:cNvPr>
          <p:cNvSpPr txBox="1">
            <a:spLocks/>
          </p:cNvSpPr>
          <p:nvPr/>
        </p:nvSpPr>
        <p:spPr>
          <a:xfrm>
            <a:off x="2244007" y="1770508"/>
            <a:ext cx="5741921" cy="286044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139700" indent="-139700" algn="l" defTabSz="414900" rtl="0" eaLnBrk="1" latinLnBrk="0" hangingPunct="1">
              <a:spcBef>
                <a:spcPct val="20000"/>
              </a:spcBef>
              <a:spcAft>
                <a:spcPts val="600"/>
              </a:spcAft>
              <a:buFont typeface="Arial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01638" indent="-211138" algn="l" defTabSz="414900" rtl="0" eaLnBrk="1" latinLnBrk="0" hangingPunct="1"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84200" indent="-161925" algn="l" defTabSz="414900" rtl="0" eaLnBrk="1" latinLnBrk="0" hangingPunct="1">
              <a:spcBef>
                <a:spcPct val="20000"/>
              </a:spcBef>
              <a:spcAft>
                <a:spcPts val="600"/>
              </a:spcAft>
              <a:buFont typeface="Arial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6138" indent="-171450" algn="l" defTabSz="414900" rtl="0" eaLnBrk="1" latinLnBrk="0" hangingPunct="1"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68388" indent="-171450" algn="l" defTabSz="414900" rtl="0" eaLnBrk="1" latinLnBrk="0" hangingPunct="1"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GB" dirty="0">
                <a:solidFill>
                  <a:schemeClr val="bg1"/>
                </a:solidFill>
              </a:rPr>
              <a:t>We currently monitor ‘our’ biodiversity using visual and eDNA methods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GB" dirty="0">
                <a:solidFill>
                  <a:schemeClr val="bg1"/>
                </a:solidFill>
              </a:rPr>
              <a:t>2024 onwards will also include bioacoustic and environmental parameters across a 25 point IoT sensor array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GB" dirty="0">
                <a:solidFill>
                  <a:schemeClr val="bg1"/>
                </a:solidFill>
              </a:rPr>
              <a:t>Long-term monitoring plus detailed case studies of how habitat translocation, creation and restoration actions impact biodiversity</a:t>
            </a:r>
          </a:p>
          <a:p>
            <a:pPr lvl="1">
              <a:spcBef>
                <a:spcPts val="0"/>
              </a:spcBef>
            </a:pPr>
            <a:r>
              <a:rPr lang="en-GB" dirty="0">
                <a:solidFill>
                  <a:schemeClr val="bg1"/>
                </a:solidFill>
              </a:rPr>
              <a:t>Data infrastructure to capture, share and support co-analysis and visualisation of these multiple data types</a:t>
            </a:r>
          </a:p>
        </p:txBody>
      </p:sp>
    </p:spTree>
    <p:extLst>
      <p:ext uri="{BB962C8B-B14F-4D97-AF65-F5344CB8AC3E}">
        <p14:creationId xmlns:p14="http://schemas.microsoft.com/office/powerpoint/2010/main" val="15850322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A10B8D-2B94-03B4-6208-D8BD045CD7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776" y="1317759"/>
            <a:ext cx="7973719" cy="871538"/>
          </a:xfrm>
        </p:spPr>
        <p:txBody>
          <a:bodyPr/>
          <a:lstStyle/>
          <a:p>
            <a:r>
              <a:rPr lang="en-GB"/>
              <a:t>Acoustic pipeline</a:t>
            </a:r>
          </a:p>
        </p:txBody>
      </p:sp>
      <p:pic>
        <p:nvPicPr>
          <p:cNvPr id="7" name="Picture 7" descr="Diagram&#10;&#10;Description automatically generated">
            <a:extLst>
              <a:ext uri="{FF2B5EF4-FFF2-40B4-BE49-F238E27FC236}">
                <a16:creationId xmlns:a16="http://schemas.microsoft.com/office/drawing/2014/main" id="{2287D882-09EE-AE37-B742-1E2D9E0854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489" y="2086996"/>
            <a:ext cx="6494820" cy="3439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5858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5" name="Title 2">
            <a:extLst>
              <a:ext uri="{FF2B5EF4-FFF2-40B4-BE49-F238E27FC236}">
                <a16:creationId xmlns:a16="http://schemas.microsoft.com/office/drawing/2014/main" id="{BA87F7A6-431E-FE6B-31C0-DA9C06263DE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/>
              <a:t>Practical on acoustic identification</a:t>
            </a:r>
          </a:p>
        </p:txBody>
      </p:sp>
      <p:sp>
        <p:nvSpPr>
          <p:cNvPr id="169986" name="TextBox 3">
            <a:extLst>
              <a:ext uri="{FF2B5EF4-FFF2-40B4-BE49-F238E27FC236}">
                <a16:creationId xmlns:a16="http://schemas.microsoft.com/office/drawing/2014/main" id="{B6C3AC79-F3DF-FC7F-2FF5-46B06F40DE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69364" y="2481036"/>
            <a:ext cx="5205271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NHM Ingrid" pitchFamily="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NHM Ingrid" pitchFamily="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NHM Ingrid" pitchFamily="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NHM Ingrid" pitchFamily="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NHM Ingrid" pitchFamily="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NHM Ingrid" pitchFamily="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NHM Ingrid" pitchFamily="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NHM Ingrid" pitchFamily="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NHM Ingrid" pitchFamily="6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4000" u="sng" dirty="0">
                <a:solidFill>
                  <a:srgbClr val="0000FF"/>
                </a:solidFill>
                <a:latin typeface="Arial" panose="020B0604020202020204" pitchFamily="34" charset="0"/>
              </a:rPr>
              <a:t>http://learn.acousti.ca/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289" name="Picture 3">
            <a:extLst>
              <a:ext uri="{FF2B5EF4-FFF2-40B4-BE49-F238E27FC236}">
                <a16:creationId xmlns:a16="http://schemas.microsoft.com/office/drawing/2014/main" id="{A39809C1-86E9-9030-394F-FC458D0D99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113" y="474663"/>
            <a:ext cx="2641600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0290" name="Picture 4">
            <a:extLst>
              <a:ext uri="{FF2B5EF4-FFF2-40B4-BE49-F238E27FC236}">
                <a16:creationId xmlns:a16="http://schemas.microsoft.com/office/drawing/2014/main" id="{61B62BEF-5111-4300-5E4F-A66A3478EE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6838" y="436563"/>
            <a:ext cx="2676525" cy="2008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0291" name="Picture 7" descr="Screen Shot 2017-02-17 at 08.43.51.png">
            <a:extLst>
              <a:ext uri="{FF2B5EF4-FFF2-40B4-BE49-F238E27FC236}">
                <a16:creationId xmlns:a16="http://schemas.microsoft.com/office/drawing/2014/main" id="{14CC4393-C431-582D-1978-7A89DF7E20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9225" y="3352800"/>
            <a:ext cx="6042025" cy="1865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0292" name="TextBox 8">
            <a:extLst>
              <a:ext uri="{FF2B5EF4-FFF2-40B4-BE49-F238E27FC236}">
                <a16:creationId xmlns:a16="http://schemas.microsoft.com/office/drawing/2014/main" id="{7A8FDCFB-0D95-BCF4-41CA-2EEF793990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9013" y="2595563"/>
            <a:ext cx="13081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NHM Ingrid" pitchFamily="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NHM Ingrid" pitchFamily="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NHM Ingrid" pitchFamily="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NHM Ingrid" pitchFamily="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NHM Ingrid" pitchFamily="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NHM Ingrid" pitchFamily="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NHM Ingrid" pitchFamily="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NHM Ingrid" pitchFamily="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NHM Ingrid" pitchFamily="6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Organism</a:t>
            </a:r>
          </a:p>
        </p:txBody>
      </p:sp>
      <p:sp>
        <p:nvSpPr>
          <p:cNvPr id="140293" name="TextBox 9">
            <a:extLst>
              <a:ext uri="{FF2B5EF4-FFF2-40B4-BE49-F238E27FC236}">
                <a16:creationId xmlns:a16="http://schemas.microsoft.com/office/drawing/2014/main" id="{E66B0589-291D-914E-978E-F419E16E84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57875" y="2579688"/>
            <a:ext cx="130651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NHM Ingrid" pitchFamily="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NHM Ingrid" pitchFamily="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NHM Ingrid" pitchFamily="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NHM Ingrid" pitchFamily="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NHM Ingrid" pitchFamily="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NHM Ingrid" pitchFamily="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NHM Ingrid" pitchFamily="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NHM Ingrid" pitchFamily="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NHM Ingrid" pitchFamily="6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Characters</a:t>
            </a:r>
          </a:p>
        </p:txBody>
      </p:sp>
      <p:sp>
        <p:nvSpPr>
          <p:cNvPr id="140294" name="TextBox 10">
            <a:extLst>
              <a:ext uri="{FF2B5EF4-FFF2-40B4-BE49-F238E27FC236}">
                <a16:creationId xmlns:a16="http://schemas.microsoft.com/office/drawing/2014/main" id="{6F6F5DAC-2040-BEB5-AD69-F6688884FE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63950" y="5307013"/>
            <a:ext cx="176053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NHM Ingrid" pitchFamily="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NHM Ingrid" pitchFamily="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NHM Ingrid" pitchFamily="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NHM Ingrid" pitchFamily="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NHM Ingrid" pitchFamily="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NHM Ingrid" pitchFamily="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NHM Ingrid" pitchFamily="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NHM Ingrid" pitchFamily="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NHM Ingrid" pitchFamily="6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Identification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3" name="TextBox 4">
            <a:extLst>
              <a:ext uri="{FF2B5EF4-FFF2-40B4-BE49-F238E27FC236}">
                <a16:creationId xmlns:a16="http://schemas.microsoft.com/office/drawing/2014/main" id="{6EB0A1D3-3D52-5D26-A479-02463DACAA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9013" y="2595563"/>
            <a:ext cx="13081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NHM Ingrid" pitchFamily="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NHM Ingrid" pitchFamily="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NHM Ingrid" pitchFamily="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NHM Ingrid" pitchFamily="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NHM Ingrid" pitchFamily="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NHM Ingrid" pitchFamily="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NHM Ingrid" pitchFamily="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NHM Ingrid" pitchFamily="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NHM Ingrid" pitchFamily="6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Organism</a:t>
            </a:r>
          </a:p>
        </p:txBody>
      </p:sp>
      <p:sp>
        <p:nvSpPr>
          <p:cNvPr id="141314" name="TextBox 5">
            <a:extLst>
              <a:ext uri="{FF2B5EF4-FFF2-40B4-BE49-F238E27FC236}">
                <a16:creationId xmlns:a16="http://schemas.microsoft.com/office/drawing/2014/main" id="{7599833A-B1B1-DFC6-2085-E47EB4DE9C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53175" y="2738438"/>
            <a:ext cx="1762125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NHM Ingrid" pitchFamily="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NHM Ingrid" pitchFamily="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NHM Ingrid" pitchFamily="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NHM Ingrid" pitchFamily="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NHM Ingrid" pitchFamily="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NHM Ingrid" pitchFamily="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NHM Ingrid" pitchFamily="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NHM Ingrid" pitchFamily="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NHM Ingrid" pitchFamily="6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Feature Extraction</a:t>
            </a:r>
          </a:p>
        </p:txBody>
      </p:sp>
      <p:pic>
        <p:nvPicPr>
          <p:cNvPr id="141315" name="Picture 3">
            <a:extLst>
              <a:ext uri="{FF2B5EF4-FFF2-40B4-BE49-F238E27FC236}">
                <a16:creationId xmlns:a16="http://schemas.microsoft.com/office/drawing/2014/main" id="{4495043F-FF5D-3B62-B90A-D0F7A0D028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213" y="482600"/>
            <a:ext cx="3008312" cy="200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1316" name="Picture 8">
            <a:extLst>
              <a:ext uri="{FF2B5EF4-FFF2-40B4-BE49-F238E27FC236}">
                <a16:creationId xmlns:a16="http://schemas.microsoft.com/office/drawing/2014/main" id="{A47A3741-1014-B3C2-2706-ECE5A6D412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2150" y="411163"/>
            <a:ext cx="2109788" cy="210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1317" name="Picture 9">
            <a:extLst>
              <a:ext uri="{FF2B5EF4-FFF2-40B4-BE49-F238E27FC236}">
                <a16:creationId xmlns:a16="http://schemas.microsoft.com/office/drawing/2014/main" id="{4C9F5D4F-EAB6-6C78-516C-F118E2A1C2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5950" y="376238"/>
            <a:ext cx="3043238" cy="2173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1318" name="Picture 10">
            <a:extLst>
              <a:ext uri="{FF2B5EF4-FFF2-40B4-BE49-F238E27FC236}">
                <a16:creationId xmlns:a16="http://schemas.microsoft.com/office/drawing/2014/main" id="{A8BB63A2-EC4E-E2A6-E81E-09D5BE2DBC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850" y="3819525"/>
            <a:ext cx="3333750" cy="2381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1319" name="Picture 11">
            <a:extLst>
              <a:ext uri="{FF2B5EF4-FFF2-40B4-BE49-F238E27FC236}">
                <a16:creationId xmlns:a16="http://schemas.microsoft.com/office/drawing/2014/main" id="{2A2F0F33-45D0-DA1C-1891-4F12ABCCB0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1250" y="3759200"/>
            <a:ext cx="3557588" cy="2541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1320" name="TextBox 12">
            <a:extLst>
              <a:ext uri="{FF2B5EF4-FFF2-40B4-BE49-F238E27FC236}">
                <a16:creationId xmlns:a16="http://schemas.microsoft.com/office/drawing/2014/main" id="{DA8F57D2-AAFF-5C2C-7212-C7DF7DA71B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70188" y="6122988"/>
            <a:ext cx="17621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NHM Ingrid" pitchFamily="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NHM Ingrid" pitchFamily="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NHM Ingrid" pitchFamily="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NHM Ingrid" pitchFamily="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NHM Ingrid" pitchFamily="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NHM Ingrid" pitchFamily="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NHM Ingrid" pitchFamily="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NHM Ingrid" pitchFamily="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NHM Ingrid" pitchFamily="6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Classification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337" name="Image2">
            <a:extLst>
              <a:ext uri="{FF2B5EF4-FFF2-40B4-BE49-F238E27FC236}">
                <a16:creationId xmlns:a16="http://schemas.microsoft.com/office/drawing/2014/main" id="{EFFEE040-88CF-3ACF-E54E-CF76603A20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638" y="1017588"/>
            <a:ext cx="7758112" cy="497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1" name="Title 1">
            <a:extLst>
              <a:ext uri="{FF2B5EF4-FFF2-40B4-BE49-F238E27FC236}">
                <a16:creationId xmlns:a16="http://schemas.microsoft.com/office/drawing/2014/main" id="{A4F6C96A-2905-EC63-B82B-EE662821C3C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i="1"/>
              <a:t>Leptophyes punctatissima</a:t>
            </a:r>
          </a:p>
        </p:txBody>
      </p:sp>
      <p:pic>
        <p:nvPicPr>
          <p:cNvPr id="143362" name="Picture 3">
            <a:extLst>
              <a:ext uri="{FF2B5EF4-FFF2-40B4-BE49-F238E27FC236}">
                <a16:creationId xmlns:a16="http://schemas.microsoft.com/office/drawing/2014/main" id="{4C01D22C-97EE-7716-F86F-1DA3F007E6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313" y="1624013"/>
            <a:ext cx="7469187" cy="4967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09" name="Title 1">
            <a:extLst>
              <a:ext uri="{FF2B5EF4-FFF2-40B4-BE49-F238E27FC236}">
                <a16:creationId xmlns:a16="http://schemas.microsoft.com/office/drawing/2014/main" id="{9464618A-B71A-10E8-E39F-0614C898C2E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581025"/>
            <a:ext cx="7772400" cy="1143000"/>
          </a:xfrm>
        </p:spPr>
        <p:txBody>
          <a:bodyPr/>
          <a:lstStyle/>
          <a:p>
            <a:r>
              <a:rPr lang="en-US" altLang="en-US" i="1"/>
              <a:t>Leptophyes punctatissima</a:t>
            </a:r>
          </a:p>
        </p:txBody>
      </p:sp>
      <p:pic>
        <p:nvPicPr>
          <p:cNvPr id="145410" name="Picture 2" descr="map.png">
            <a:extLst>
              <a:ext uri="{FF2B5EF4-FFF2-40B4-BE49-F238E27FC236}">
                <a16:creationId xmlns:a16="http://schemas.microsoft.com/office/drawing/2014/main" id="{668EA579-D746-6472-6781-66C2131DDA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7875" y="1793875"/>
            <a:ext cx="6718300" cy="448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E0622CB-137D-394E-87C6-7F6457EDB791}"/>
              </a:ext>
            </a:extLst>
          </p:cNvPr>
          <p:cNvSpPr txBox="1"/>
          <p:nvPr/>
        </p:nvSpPr>
        <p:spPr>
          <a:xfrm>
            <a:off x="377825" y="4961830"/>
            <a:ext cx="2454430" cy="1384995"/>
          </a:xfrm>
          <a:prstGeom prst="rect">
            <a:avLst/>
          </a:prstGeom>
          <a:solidFill>
            <a:schemeClr val="accent3">
              <a:alpha val="59000"/>
            </a:schemeClr>
          </a:solidFill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dirty="0">
                <a:solidFill>
                  <a:srgbClr val="FB0006"/>
                </a:solidFill>
                <a:highlight>
                  <a:srgbClr val="C0C0C0"/>
                </a:highlight>
                <a:latin typeface="Arial" charset="0"/>
                <a:ea typeface="ＭＳ Ｐゴシック" charset="0"/>
                <a:cs typeface="ＭＳ Ｐゴシック" charset="0"/>
              </a:rPr>
              <a:t>1980-1990</a:t>
            </a:r>
          </a:p>
          <a:p>
            <a:pPr eaLnBrk="1" hangingPunct="1">
              <a:defRPr/>
            </a:pPr>
            <a:r>
              <a:rPr lang="en-US" dirty="0">
                <a:solidFill>
                  <a:srgbClr val="FC6908"/>
                </a:solidFill>
                <a:highlight>
                  <a:srgbClr val="C0C0C0"/>
                </a:highlight>
                <a:latin typeface="Arial" charset="0"/>
                <a:ea typeface="ＭＳ Ｐゴシック" charset="0"/>
                <a:cs typeface="ＭＳ Ｐゴシック" charset="0"/>
              </a:rPr>
              <a:t>1990-2000</a:t>
            </a:r>
          </a:p>
          <a:p>
            <a:pPr eaLnBrk="1" hangingPunct="1">
              <a:defRPr/>
            </a:pPr>
            <a:r>
              <a:rPr lang="en-US" dirty="0">
                <a:solidFill>
                  <a:srgbClr val="FFFF0A"/>
                </a:solidFill>
                <a:highlight>
                  <a:srgbClr val="C0C0C0"/>
                </a:highlight>
                <a:latin typeface="Arial" charset="0"/>
                <a:ea typeface="ＭＳ Ｐゴシック" charset="0"/>
                <a:cs typeface="ＭＳ Ｐゴシック" charset="0"/>
              </a:rPr>
              <a:t>2000-2010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7" name="Title 1">
            <a:extLst>
              <a:ext uri="{FF2B5EF4-FFF2-40B4-BE49-F238E27FC236}">
                <a16:creationId xmlns:a16="http://schemas.microsoft.com/office/drawing/2014/main" id="{763BA437-F332-7EDD-AB01-C6ACAC47C91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i="1"/>
              <a:t>Leptophyes punctatissima</a:t>
            </a:r>
          </a:p>
        </p:txBody>
      </p:sp>
      <p:pic>
        <p:nvPicPr>
          <p:cNvPr id="147458" name="Picture 2" descr="map.png">
            <a:extLst>
              <a:ext uri="{FF2B5EF4-FFF2-40B4-BE49-F238E27FC236}">
                <a16:creationId xmlns:a16="http://schemas.microsoft.com/office/drawing/2014/main" id="{D4FE2FE8-7D4E-4ED7-A63D-DD37B272D9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7875" y="1793875"/>
            <a:ext cx="6718300" cy="448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77F9AAD2-DF9F-CF5D-D193-E4945FAB52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3163" y="1620838"/>
            <a:ext cx="1076325" cy="1004887"/>
          </a:xfrm>
          <a:prstGeom prst="ellips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 eaLnBrk="1" hangingPunct="1">
              <a:defRPr/>
            </a:pPr>
            <a:endParaRPr lang="en-US" dirty="0">
              <a:solidFill>
                <a:schemeClr val="lt1"/>
              </a:solidFill>
              <a:latin typeface="+mn-lt"/>
              <a:ea typeface="+mn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AEEFDF3-4536-9581-8B10-2D794B705161}"/>
              </a:ext>
            </a:extLst>
          </p:cNvPr>
          <p:cNvSpPr txBox="1"/>
          <p:nvPr/>
        </p:nvSpPr>
        <p:spPr>
          <a:xfrm>
            <a:off x="377825" y="4961830"/>
            <a:ext cx="2454430" cy="1384995"/>
          </a:xfrm>
          <a:prstGeom prst="rect">
            <a:avLst/>
          </a:prstGeom>
          <a:solidFill>
            <a:schemeClr val="accent3">
              <a:alpha val="59000"/>
            </a:schemeClr>
          </a:solidFill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dirty="0">
                <a:solidFill>
                  <a:srgbClr val="FB0006"/>
                </a:solidFill>
                <a:highlight>
                  <a:srgbClr val="C0C0C0"/>
                </a:highlight>
                <a:latin typeface="Arial" charset="0"/>
                <a:ea typeface="ＭＳ Ｐゴシック" charset="0"/>
                <a:cs typeface="ＭＳ Ｐゴシック" charset="0"/>
              </a:rPr>
              <a:t>1980-1990</a:t>
            </a:r>
          </a:p>
          <a:p>
            <a:pPr eaLnBrk="1" hangingPunct="1">
              <a:defRPr/>
            </a:pPr>
            <a:r>
              <a:rPr lang="en-US" dirty="0">
                <a:solidFill>
                  <a:srgbClr val="FC6908"/>
                </a:solidFill>
                <a:highlight>
                  <a:srgbClr val="C0C0C0"/>
                </a:highlight>
                <a:latin typeface="Arial" charset="0"/>
                <a:ea typeface="ＭＳ Ｐゴシック" charset="0"/>
                <a:cs typeface="ＭＳ Ｐゴシック" charset="0"/>
              </a:rPr>
              <a:t>1990-2000</a:t>
            </a:r>
          </a:p>
          <a:p>
            <a:pPr eaLnBrk="1" hangingPunct="1">
              <a:defRPr/>
            </a:pPr>
            <a:r>
              <a:rPr lang="en-US" dirty="0">
                <a:solidFill>
                  <a:srgbClr val="FFFF0A"/>
                </a:solidFill>
                <a:highlight>
                  <a:srgbClr val="C0C0C0"/>
                </a:highlight>
                <a:latin typeface="Arial" charset="0"/>
                <a:ea typeface="ＭＳ Ｐゴシック" charset="0"/>
                <a:cs typeface="ＭＳ Ｐゴシック" charset="0"/>
              </a:rPr>
              <a:t>2000-2010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5" name="Title 1">
            <a:extLst>
              <a:ext uri="{FF2B5EF4-FFF2-40B4-BE49-F238E27FC236}">
                <a16:creationId xmlns:a16="http://schemas.microsoft.com/office/drawing/2014/main" id="{33808E2E-E657-0232-CE49-3D466835A77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i="1"/>
              <a:t>Leptophyes punctatissima</a:t>
            </a:r>
          </a:p>
        </p:txBody>
      </p:sp>
      <p:pic>
        <p:nvPicPr>
          <p:cNvPr id="149506" name="Picture 3">
            <a:extLst>
              <a:ext uri="{FF2B5EF4-FFF2-40B4-BE49-F238E27FC236}">
                <a16:creationId xmlns:a16="http://schemas.microsoft.com/office/drawing/2014/main" id="{E4F90D45-E052-ADC5-6D1E-E23B855EF8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6900" y="1749425"/>
            <a:ext cx="4935538" cy="4592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NHM Ingrid"/>
        <a:ea typeface="ＭＳ Ｐゴシック"/>
        <a:cs typeface=""/>
      </a:majorFont>
      <a:minorFont>
        <a:latin typeface="NHM Ingrid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ＭＳ Ｐゴシック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63187</TotalTime>
  <Words>214</Words>
  <Application>Microsoft Office PowerPoint</Application>
  <PresentationFormat>On-screen Show (4:3)</PresentationFormat>
  <Paragraphs>59</Paragraphs>
  <Slides>23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NHM Ingrid</vt:lpstr>
      <vt:lpstr>Times New Roman</vt:lpstr>
      <vt:lpstr>Default Design</vt:lpstr>
      <vt:lpstr>Acoustic identification of insects</vt:lpstr>
      <vt:lpstr>PowerPoint Presentation</vt:lpstr>
      <vt:lpstr>PowerPoint Presentation</vt:lpstr>
      <vt:lpstr>PowerPoint Presentation</vt:lpstr>
      <vt:lpstr>PowerPoint Presentation</vt:lpstr>
      <vt:lpstr>Leptophyes punctatissima</vt:lpstr>
      <vt:lpstr>Leptophyes punctatissima</vt:lpstr>
      <vt:lpstr>Leptophyes punctatissima</vt:lpstr>
      <vt:lpstr>Leptophyes punctatissima</vt:lpstr>
      <vt:lpstr>Leptophyes punctatissima</vt:lpstr>
      <vt:lpstr>Leptophyes punctatissima</vt:lpstr>
      <vt:lpstr>Leptophyes punctatissima</vt:lpstr>
      <vt:lpstr>Leptophyes punctatissima</vt:lpstr>
      <vt:lpstr>Leptophyes punctatissima</vt:lpstr>
      <vt:lpstr>Boring beetles</vt:lpstr>
      <vt:lpstr>Boring beetles</vt:lpstr>
      <vt:lpstr>Boring beetles</vt:lpstr>
      <vt:lpstr>Preparing for the gardens build</vt:lpstr>
      <vt:lpstr>Community science</vt:lpstr>
      <vt:lpstr>Example: URBAN ROAD NOISE</vt:lpstr>
      <vt:lpstr>PowerPoint Presentation</vt:lpstr>
      <vt:lpstr>Acoustic pipeline</vt:lpstr>
      <vt:lpstr>Practical on acoustic identification</vt:lpstr>
    </vt:vector>
  </TitlesOfParts>
  <Company>University of Glasgow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  -  Coevolution</dc:title>
  <dc:creator>Vincent S. Smith</dc:creator>
  <cp:keywords/>
  <cp:lastModifiedBy>Ed Baker</cp:lastModifiedBy>
  <cp:revision>888</cp:revision>
  <cp:lastPrinted>2017-02-17T07:49:33Z</cp:lastPrinted>
  <dcterms:created xsi:type="dcterms:W3CDTF">2003-06-11T09:14:45Z</dcterms:created>
  <dcterms:modified xsi:type="dcterms:W3CDTF">2023-05-15T14:02:00Z</dcterms:modified>
</cp:coreProperties>
</file>